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7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15" autoAdjust="0"/>
  </p:normalViewPr>
  <p:slideViewPr>
    <p:cSldViewPr>
      <p:cViewPr varScale="1">
        <p:scale>
          <a:sx n="59" d="100"/>
          <a:sy n="59" d="100"/>
        </p:scale>
        <p:origin x="17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F2C7A-FAA0-4105-AE4F-37839375B710}" type="datetimeFigureOut">
              <a:rPr lang="fr-FR" smtClean="0"/>
              <a:pPr/>
              <a:t>24/03/2020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7820DE-5166-455C-B066-A81E5209B72C}" type="slidenum">
              <a:rPr lang="fr-FR" smtClean="0"/>
              <a:pPr/>
              <a:t>‹N°›</a:t>
            </a:fld>
            <a:endParaRPr lang="fr-FR"/>
          </a:p>
        </p:txBody>
      </p:sp>
    </p:spTree>
    <p:extLst>
      <p:ext uri="{BB962C8B-B14F-4D97-AF65-F5344CB8AC3E}">
        <p14:creationId xmlns:p14="http://schemas.microsoft.com/office/powerpoint/2010/main" val="403797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D7820DE-5166-455C-B066-A81E5209B72C}" type="slidenum">
              <a:rPr lang="fr-FR" smtClean="0"/>
              <a:pPr/>
              <a:t>1</a:t>
            </a:fld>
            <a:endParaRPr lang="fr-FR"/>
          </a:p>
        </p:txBody>
      </p:sp>
    </p:spTree>
    <p:extLst>
      <p:ext uri="{BB962C8B-B14F-4D97-AF65-F5344CB8AC3E}">
        <p14:creationId xmlns:p14="http://schemas.microsoft.com/office/powerpoint/2010/main" val="394158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CE4F110-6FDE-40B4-9AB2-091D3501F5FB}" type="slidenum">
              <a:rPr lang="fr-FR" smtClean="0"/>
              <a:pPr/>
              <a:t>2</a:t>
            </a:fld>
            <a:endParaRPr lang="fr-FR"/>
          </a:p>
        </p:txBody>
      </p:sp>
    </p:spTree>
    <p:extLst>
      <p:ext uri="{BB962C8B-B14F-4D97-AF65-F5344CB8AC3E}">
        <p14:creationId xmlns:p14="http://schemas.microsoft.com/office/powerpoint/2010/main" val="166442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CE4F110-6FDE-40B4-9AB2-091D3501F5FB}" type="slidenum">
              <a:rPr lang="fr-FR" smtClean="0"/>
              <a:pPr/>
              <a:t>3</a:t>
            </a:fld>
            <a:endParaRPr lang="fr-FR"/>
          </a:p>
        </p:txBody>
      </p:sp>
    </p:spTree>
    <p:extLst>
      <p:ext uri="{BB962C8B-B14F-4D97-AF65-F5344CB8AC3E}">
        <p14:creationId xmlns:p14="http://schemas.microsoft.com/office/powerpoint/2010/main" val="141876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CE4F110-6FDE-40B4-9AB2-091D3501F5FB}" type="slidenum">
              <a:rPr lang="fr-FR" smtClean="0"/>
              <a:pPr/>
              <a:t>4</a:t>
            </a:fld>
            <a:endParaRPr lang="fr-FR"/>
          </a:p>
        </p:txBody>
      </p:sp>
    </p:spTree>
    <p:extLst>
      <p:ext uri="{BB962C8B-B14F-4D97-AF65-F5344CB8AC3E}">
        <p14:creationId xmlns:p14="http://schemas.microsoft.com/office/powerpoint/2010/main" val="325662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CE4F110-6FDE-40B4-9AB2-091D3501F5FB}" type="slidenum">
              <a:rPr lang="fr-FR" smtClean="0"/>
              <a:pPr/>
              <a:t>5</a:t>
            </a:fld>
            <a:endParaRPr lang="fr-FR"/>
          </a:p>
        </p:txBody>
      </p:sp>
    </p:spTree>
    <p:extLst>
      <p:ext uri="{BB962C8B-B14F-4D97-AF65-F5344CB8AC3E}">
        <p14:creationId xmlns:p14="http://schemas.microsoft.com/office/powerpoint/2010/main" val="264520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CE4F110-6FDE-40B4-9AB2-091D3501F5FB}" type="slidenum">
              <a:rPr lang="fr-FR" smtClean="0"/>
              <a:pPr/>
              <a:t>6</a:t>
            </a:fld>
            <a:endParaRPr lang="fr-FR"/>
          </a:p>
        </p:txBody>
      </p:sp>
    </p:spTree>
    <p:extLst>
      <p:ext uri="{BB962C8B-B14F-4D97-AF65-F5344CB8AC3E}">
        <p14:creationId xmlns:p14="http://schemas.microsoft.com/office/powerpoint/2010/main" val="4116786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D7820DE-5166-455C-B066-A81E5209B72C}" type="slidenum">
              <a:rPr lang="fr-FR" smtClean="0"/>
              <a:pPr/>
              <a:t>7</a:t>
            </a:fld>
            <a:endParaRPr lang="fr-FR"/>
          </a:p>
        </p:txBody>
      </p:sp>
    </p:spTree>
    <p:extLst>
      <p:ext uri="{BB962C8B-B14F-4D97-AF65-F5344CB8AC3E}">
        <p14:creationId xmlns:p14="http://schemas.microsoft.com/office/powerpoint/2010/main" val="2925110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D7820DE-5166-455C-B066-A81E5209B72C}" type="slidenum">
              <a:rPr lang="fr-FR" smtClean="0"/>
              <a:pPr/>
              <a:t>8</a:t>
            </a:fld>
            <a:endParaRPr lang="fr-FR"/>
          </a:p>
        </p:txBody>
      </p:sp>
    </p:spTree>
    <p:extLst>
      <p:ext uri="{BB962C8B-B14F-4D97-AF65-F5344CB8AC3E}">
        <p14:creationId xmlns:p14="http://schemas.microsoft.com/office/powerpoint/2010/main" val="51973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D7820DE-5166-455C-B066-A81E5209B72C}" type="slidenum">
              <a:rPr lang="fr-FR" smtClean="0"/>
              <a:pPr/>
              <a:t>9</a:t>
            </a:fld>
            <a:endParaRPr lang="fr-FR"/>
          </a:p>
        </p:txBody>
      </p:sp>
    </p:spTree>
    <p:extLst>
      <p:ext uri="{BB962C8B-B14F-4D97-AF65-F5344CB8AC3E}">
        <p14:creationId xmlns:p14="http://schemas.microsoft.com/office/powerpoint/2010/main" val="2436827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E92702-F6A9-4737-A5CD-01761E88B75D}"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1BDA32-F100-4251-AA56-56CC1B5144F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92702-F6A9-4737-A5CD-01761E88B75D}" type="datetimeFigureOut">
              <a:rPr lang="fr-FR" smtClean="0"/>
              <a:pPr/>
              <a:t>24/03/2020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BDA32-F100-4251-AA56-56CC1B5144F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Td</a:t>
            </a:r>
            <a:br>
              <a:rPr lang="fr-FR" dirty="0" smtClean="0"/>
            </a:br>
            <a:r>
              <a:rPr lang="fr-FR" dirty="0" smtClean="0"/>
              <a:t>VFSI</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u="sng" dirty="0" smtClean="0"/>
              <a:t>Exercice N°1</a:t>
            </a:r>
            <a:endParaRPr lang="fr-FR" b="1" u="sng" dirty="0"/>
          </a:p>
        </p:txBody>
      </p:sp>
      <p:sp>
        <p:nvSpPr>
          <p:cNvPr id="3" name="Espace réservé du contenu 2"/>
          <p:cNvSpPr>
            <a:spLocks noGrp="1"/>
          </p:cNvSpPr>
          <p:nvPr>
            <p:ph idx="1"/>
          </p:nvPr>
        </p:nvSpPr>
        <p:spPr/>
        <p:txBody>
          <a:bodyPr/>
          <a:lstStyle/>
          <a:p>
            <a:pPr>
              <a:buNone/>
            </a:pPr>
            <a:r>
              <a:rPr lang="fr-FR" dirty="0" smtClean="0"/>
              <a:t>Modéliser à l’aide de </a:t>
            </a:r>
            <a:r>
              <a:rPr lang="fr-FR" dirty="0" err="1" smtClean="0"/>
              <a:t>RdP</a:t>
            </a:r>
            <a:r>
              <a:rPr lang="fr-FR" dirty="0" smtClean="0"/>
              <a:t> :</a:t>
            </a:r>
          </a:p>
          <a:p>
            <a:pPr marL="514350" indent="-514350">
              <a:buAutoNum type="arabicParenR"/>
            </a:pPr>
            <a:r>
              <a:rPr lang="fr-FR" dirty="0" smtClean="0"/>
              <a:t>un test « si C alors [traitement si] sinon [traitement sinon] »,</a:t>
            </a:r>
          </a:p>
          <a:p>
            <a:pPr marL="514350" indent="-514350">
              <a:buAutoNum type="arabicParenR"/>
            </a:pPr>
            <a:r>
              <a:rPr lang="fr-FR" dirty="0" smtClean="0"/>
              <a:t> une boucle « tant que C faire [traitement] »,</a:t>
            </a:r>
          </a:p>
          <a:p>
            <a:pPr marL="514350" indent="-514350">
              <a:buAutoNum type="arabicParenR" startAt="3"/>
            </a:pPr>
            <a:r>
              <a:rPr lang="fr-FR" dirty="0" smtClean="0"/>
              <a:t>une boucle « répéter [traitement] jusqu’à C ».</a:t>
            </a:r>
          </a:p>
          <a:p>
            <a:pPr marL="514350" indent="-514350">
              <a:buNone/>
            </a:pPr>
            <a:endParaRPr lang="fr-FR" dirty="0" smtClean="0"/>
          </a:p>
          <a:p>
            <a:pPr>
              <a:buNone/>
            </a:pPr>
            <a:r>
              <a:rPr lang="fr-FR" dirty="0" smtClean="0"/>
              <a:t>Note : C est une condition.</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B3221B-52F8-45C1-9F08-EB4547EA3449}"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Solution</a:t>
            </a:r>
            <a:endParaRPr lang="fr-FR" b="1" dirty="0"/>
          </a:p>
        </p:txBody>
      </p:sp>
      <p:sp>
        <p:nvSpPr>
          <p:cNvPr id="3" name="Espace réservé du contenu 2"/>
          <p:cNvSpPr>
            <a:spLocks noGrp="1"/>
          </p:cNvSpPr>
          <p:nvPr>
            <p:ph idx="1"/>
          </p:nvPr>
        </p:nvSpPr>
        <p:spPr/>
        <p:txBody>
          <a:bodyPr/>
          <a:lstStyle/>
          <a:p>
            <a:pPr>
              <a:buNone/>
            </a:pP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B3221B-52F8-45C1-9F08-EB4547EA3449}"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Solution</a:t>
            </a:r>
            <a:endParaRPr lang="fr-FR" b="1"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B3221B-52F8-45C1-9F08-EB4547EA3449}" type="slidenum">
              <a:rPr lang="fr-FR" smtClean="0"/>
              <a:pPr/>
              <a:t>4</a:t>
            </a:fld>
            <a:endParaRPr lang="fr-FR"/>
          </a:p>
        </p:txBody>
      </p:sp>
      <p:pic>
        <p:nvPicPr>
          <p:cNvPr id="6" name="Espace réservé du contenu 5"/>
          <p:cNvPicPr>
            <a:picLocks noGrp="1"/>
          </p:cNvPicPr>
          <p:nvPr>
            <p:ph idx="1"/>
          </p:nvPr>
        </p:nvPicPr>
        <p:blipFill>
          <a:blip r:embed="rId3"/>
          <a:srcRect l="19735" t="22222" r="48622" b="26279"/>
          <a:stretch>
            <a:fillRect/>
          </a:stretch>
        </p:blipFill>
        <p:spPr bwMode="auto">
          <a:xfrm>
            <a:off x="3214679" y="2219420"/>
            <a:ext cx="3929090" cy="3995662"/>
          </a:xfrm>
          <a:prstGeom prst="rect">
            <a:avLst/>
          </a:prstGeom>
          <a:noFill/>
          <a:ln w="9525">
            <a:noFill/>
            <a:miter lim="800000"/>
            <a:headEnd/>
            <a:tailEnd/>
          </a:ln>
        </p:spPr>
      </p:pic>
      <p:sp>
        <p:nvSpPr>
          <p:cNvPr id="7" name="Rectangle 6"/>
          <p:cNvSpPr/>
          <p:nvPr/>
        </p:nvSpPr>
        <p:spPr>
          <a:xfrm>
            <a:off x="642910" y="1357298"/>
            <a:ext cx="4572000" cy="830997"/>
          </a:xfrm>
          <a:prstGeom prst="rect">
            <a:avLst/>
          </a:prstGeom>
        </p:spPr>
        <p:txBody>
          <a:bodyPr>
            <a:spAutoFit/>
          </a:bodyPr>
          <a:lstStyle/>
          <a:p>
            <a:pPr marL="514350" indent="-514350">
              <a:buAutoNum type="arabicParenR"/>
            </a:pPr>
            <a:r>
              <a:rPr lang="fr-FR" sz="2400" dirty="0" smtClean="0"/>
              <a:t>un test « si C alors [traitement si] sinon [traitement sinon]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B3221B-52F8-45C1-9F08-EB4547EA3449}" type="slidenum">
              <a:rPr lang="fr-FR" smtClean="0"/>
              <a:pPr/>
              <a:t>5</a:t>
            </a:fld>
            <a:endParaRPr lang="fr-FR"/>
          </a:p>
        </p:txBody>
      </p:sp>
      <p:pic>
        <p:nvPicPr>
          <p:cNvPr id="6" name="Espace réservé du contenu 5"/>
          <p:cNvPicPr>
            <a:picLocks noGrp="1"/>
          </p:cNvPicPr>
          <p:nvPr>
            <p:ph idx="1"/>
          </p:nvPr>
        </p:nvPicPr>
        <p:blipFill>
          <a:blip r:embed="rId3"/>
          <a:srcRect l="21279" t="19753" r="42668" b="11993"/>
          <a:stretch>
            <a:fillRect/>
          </a:stretch>
        </p:blipFill>
        <p:spPr bwMode="auto">
          <a:xfrm>
            <a:off x="2659443" y="1600200"/>
            <a:ext cx="3825113" cy="4525963"/>
          </a:xfrm>
          <a:prstGeom prst="rect">
            <a:avLst/>
          </a:prstGeom>
          <a:noFill/>
          <a:ln w="9525">
            <a:noFill/>
            <a:miter lim="800000"/>
            <a:headEnd/>
            <a:tailEnd/>
          </a:ln>
        </p:spPr>
      </p:pic>
      <p:sp>
        <p:nvSpPr>
          <p:cNvPr id="7" name="Rectangle 6"/>
          <p:cNvSpPr/>
          <p:nvPr/>
        </p:nvSpPr>
        <p:spPr>
          <a:xfrm>
            <a:off x="857224" y="1142984"/>
            <a:ext cx="4171976" cy="369332"/>
          </a:xfrm>
          <a:prstGeom prst="rect">
            <a:avLst/>
          </a:prstGeom>
        </p:spPr>
        <p:txBody>
          <a:bodyPr wrap="none">
            <a:spAutoFit/>
          </a:bodyPr>
          <a:lstStyle/>
          <a:p>
            <a:r>
              <a:rPr lang="fr-FR" dirty="0" smtClean="0"/>
              <a:t>La boucle « tant que C faire [traitement]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B3221B-52F8-45C1-9F08-EB4547EA3449}" type="slidenum">
              <a:rPr lang="fr-FR" smtClean="0"/>
              <a:pPr/>
              <a:t>6</a:t>
            </a:fld>
            <a:endParaRPr lang="fr-FR"/>
          </a:p>
        </p:txBody>
      </p:sp>
      <p:pic>
        <p:nvPicPr>
          <p:cNvPr id="6" name="Image 5"/>
          <p:cNvPicPr/>
          <p:nvPr/>
        </p:nvPicPr>
        <p:blipFill>
          <a:blip r:embed="rId3"/>
          <a:srcRect l="56340" t="13760" r="16979" b="17086"/>
          <a:stretch>
            <a:fillRect/>
          </a:stretch>
        </p:blipFill>
        <p:spPr bwMode="auto">
          <a:xfrm>
            <a:off x="2143108" y="1142984"/>
            <a:ext cx="4500594" cy="4786346"/>
          </a:xfrm>
          <a:prstGeom prst="rect">
            <a:avLst/>
          </a:prstGeom>
          <a:noFill/>
          <a:ln w="9525">
            <a:noFill/>
            <a:miter lim="800000"/>
            <a:headEnd/>
            <a:tailEnd/>
          </a:ln>
        </p:spPr>
      </p:pic>
      <p:sp>
        <p:nvSpPr>
          <p:cNvPr id="7" name="Rectangle 6"/>
          <p:cNvSpPr/>
          <p:nvPr/>
        </p:nvSpPr>
        <p:spPr>
          <a:xfrm>
            <a:off x="857224" y="428604"/>
            <a:ext cx="4572000" cy="646331"/>
          </a:xfrm>
          <a:prstGeom prst="rect">
            <a:avLst/>
          </a:prstGeom>
        </p:spPr>
        <p:txBody>
          <a:bodyPr>
            <a:spAutoFit/>
          </a:bodyPr>
          <a:lstStyle/>
          <a:p>
            <a:pPr marL="514350" indent="-514350">
              <a:buAutoNum type="arabicParenR" startAt="3"/>
            </a:pPr>
            <a:r>
              <a:rPr lang="fr-FR" dirty="0" smtClean="0"/>
              <a:t>La  boucle « répéter [traitement] jusqu’à 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t>Exercice N°2:</a:t>
            </a:r>
            <a:br>
              <a:rPr lang="fr-FR" dirty="0" smtClean="0"/>
            </a:br>
            <a:endParaRPr lang="fr-FR" dirty="0"/>
          </a:p>
        </p:txBody>
      </p:sp>
      <p:sp>
        <p:nvSpPr>
          <p:cNvPr id="3" name="Espace réservé du contenu 2"/>
          <p:cNvSpPr>
            <a:spLocks noGrp="1"/>
          </p:cNvSpPr>
          <p:nvPr>
            <p:ph idx="1"/>
          </p:nvPr>
        </p:nvSpPr>
        <p:spPr>
          <a:xfrm>
            <a:off x="457200" y="928670"/>
            <a:ext cx="8229600" cy="5715040"/>
          </a:xfrm>
        </p:spPr>
        <p:txBody>
          <a:bodyPr>
            <a:normAutofit fontScale="85000" lnSpcReduction="20000"/>
          </a:bodyPr>
          <a:lstStyle/>
          <a:p>
            <a:r>
              <a:rPr lang="fr-FR" dirty="0" smtClean="0"/>
              <a:t>Dans un cabinet médical, les patients attendent que le médecin soit disponible pour pouvoir les recevoir. La salle d’attente est supposée assez grande pour recevoir tous les patients qui se présentent.</a:t>
            </a:r>
          </a:p>
          <a:p>
            <a:pPr lvl="0">
              <a:buNone/>
            </a:pPr>
            <a:r>
              <a:rPr lang="fr-FR" dirty="0" smtClean="0"/>
              <a:t>a) Modéliser le fonctionnement du cabinet médical par réseau de </a:t>
            </a:r>
            <a:r>
              <a:rPr lang="fr-FR" dirty="0" err="1" smtClean="0"/>
              <a:t>Petri</a:t>
            </a:r>
            <a:r>
              <a:rPr lang="fr-FR" dirty="0" smtClean="0"/>
              <a:t> places/transitions.</a:t>
            </a:r>
          </a:p>
          <a:p>
            <a:pPr>
              <a:buNone/>
            </a:pPr>
            <a:r>
              <a:rPr lang="fr-FR" dirty="0" smtClean="0"/>
              <a:t>    Comment faut-il modifier ce réseau si l’on suppose maintenant que la salle d’attente comporte au maximum 10 places ?</a:t>
            </a:r>
          </a:p>
          <a:p>
            <a:pPr lvl="0">
              <a:buNone/>
            </a:pPr>
            <a:r>
              <a:rPr lang="fr-FR" dirty="0" smtClean="0"/>
              <a:t>b) Le médecin s’associe avec deux confrères, mais le cabinet médical ne comporte que deux salles d’examen. Pour recevoir un patient, un médecin a besoin d’une salle d’examen. Modifier le réseau de </a:t>
            </a:r>
            <a:r>
              <a:rPr lang="fr-FR" dirty="0" err="1" smtClean="0"/>
              <a:t>petri</a:t>
            </a:r>
            <a:r>
              <a:rPr lang="fr-FR" dirty="0" smtClean="0"/>
              <a:t> en conséquence dans les deux cas suivants : les médecins partagent la même salle clientèle, les médecins ont leurs propre clientèle.</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TP</a:t>
            </a:r>
            <a:endParaRPr lang="fr-FR" dirty="0"/>
          </a:p>
        </p:txBody>
      </p:sp>
      <p:sp>
        <p:nvSpPr>
          <p:cNvPr id="3" name="Espace réservé du contenu 2"/>
          <p:cNvSpPr>
            <a:spLocks noGrp="1"/>
          </p:cNvSpPr>
          <p:nvPr>
            <p:ph idx="1"/>
          </p:nvPr>
        </p:nvSpPr>
        <p:spPr/>
        <p:txBody>
          <a:bodyPr/>
          <a:lstStyle/>
          <a:p>
            <a:pPr>
              <a:buNone/>
            </a:pPr>
            <a:r>
              <a:rPr lang="fr-FR" dirty="0" smtClean="0"/>
              <a:t>Traduire ces </a:t>
            </a:r>
            <a:r>
              <a:rPr lang="fr-FR" dirty="0" err="1" smtClean="0"/>
              <a:t>Rdp</a:t>
            </a:r>
            <a:r>
              <a:rPr lang="fr-FR" dirty="0" smtClean="0"/>
              <a:t> dans un langage de programmation </a:t>
            </a:r>
            <a:r>
              <a:rPr lang="fr-FR" smtClean="0"/>
              <a:t>(Java).</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686800" cy="6143668"/>
          </a:xfrm>
        </p:spPr>
        <p:txBody>
          <a:bodyPr>
            <a:normAutofit fontScale="70000" lnSpcReduction="20000"/>
          </a:bodyPr>
          <a:lstStyle/>
          <a:p>
            <a:pPr>
              <a:buNone/>
            </a:pPr>
            <a:r>
              <a:rPr lang="fr-FR" dirty="0" smtClean="0"/>
              <a:t>Exercice N° 3</a:t>
            </a:r>
          </a:p>
          <a:p>
            <a:pPr>
              <a:buNone/>
            </a:pPr>
            <a:endParaRPr lang="fr-FR" dirty="0" smtClean="0"/>
          </a:p>
          <a:p>
            <a:pPr>
              <a:buNone/>
            </a:pPr>
            <a:endParaRPr lang="fr-FR" dirty="0" smtClean="0"/>
          </a:p>
          <a:p>
            <a:r>
              <a:rPr lang="fr-FR" dirty="0" smtClean="0"/>
              <a:t>On désire  modéliser  le  fonctionnement  d’un distributeur de boissons froides valant toutes  50 DA.</a:t>
            </a:r>
          </a:p>
          <a:p>
            <a:pPr>
              <a:buNone/>
            </a:pPr>
            <a:endParaRPr lang="fr-FR" dirty="0" smtClean="0"/>
          </a:p>
          <a:p>
            <a:pPr algn="just"/>
            <a:r>
              <a:rPr lang="fr-FR" dirty="0" smtClean="0"/>
              <a:t>Représenter  avec  un  </a:t>
            </a:r>
            <a:r>
              <a:rPr lang="fr-FR" dirty="0" err="1" smtClean="0"/>
              <a:t>RdP</a:t>
            </a:r>
            <a:r>
              <a:rPr lang="fr-FR" dirty="0" smtClean="0"/>
              <a:t>  le  sous-système  de  rendu de  monnaie.  La  machine  rend  de  préférence  des  pièces  de  100 DA, puis  ensuite  des  pièces  de  5O DA.  Par  exemple,  sur  200 DA,  la  machine rend de préférence (si le stock de pièces le permet) 100 DA + 50 DA plutôt que</a:t>
            </a:r>
          </a:p>
          <a:p>
            <a:pPr algn="just">
              <a:buNone/>
            </a:pPr>
            <a:r>
              <a:rPr lang="fr-FR" dirty="0" smtClean="0"/>
              <a:t>     3 x 50 DA.</a:t>
            </a:r>
          </a:p>
          <a:p>
            <a:pPr algn="just"/>
            <a:endParaRPr lang="fr-FR" dirty="0" smtClean="0"/>
          </a:p>
          <a:p>
            <a:r>
              <a:rPr lang="fr-FR" dirty="0" smtClean="0"/>
              <a:t>On dispose  d’une  information  P  concernant le  type  de  pièce  introduite :  P  =  50, pièce  de 50 DA ;  P = 100, pièce de 100 DA ;  P = 200, pièce de 200 DA ;  ainsi  que d’une information S100 donnant l’état  du  stock de  pièces  de  100 DA.  Ne  pas  tenir compte  du  cas  où  la  machine  ne  peut  pas rendre la monnaie.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340</Words>
  <Application>Microsoft Office PowerPoint</Application>
  <PresentationFormat>Affichage à l'écran (4:3)</PresentationFormat>
  <Paragraphs>43</Paragraphs>
  <Slides>9</Slides>
  <Notes>9</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Thème Office</vt:lpstr>
      <vt:lpstr>Td VFSI</vt:lpstr>
      <vt:lpstr>Exercice N°1</vt:lpstr>
      <vt:lpstr>Solution</vt:lpstr>
      <vt:lpstr>Solution</vt:lpstr>
      <vt:lpstr>Présentation PowerPoint</vt:lpstr>
      <vt:lpstr>Présentation PowerPoint</vt:lpstr>
      <vt:lpstr>Exercice N°2: </vt:lpstr>
      <vt:lpstr>TP</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VFSI</dc:title>
  <dc:creator>AID</dc:creator>
  <cp:lastModifiedBy>Bureau</cp:lastModifiedBy>
  <cp:revision>46</cp:revision>
  <dcterms:created xsi:type="dcterms:W3CDTF">2017-03-07T21:08:07Z</dcterms:created>
  <dcterms:modified xsi:type="dcterms:W3CDTF">2020-03-24T15:54:19Z</dcterms:modified>
</cp:coreProperties>
</file>